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70" r:id="rId4"/>
    <p:sldId id="258" r:id="rId5"/>
    <p:sldId id="261" r:id="rId6"/>
    <p:sldId id="266" r:id="rId7"/>
    <p:sldId id="267" r:id="rId8"/>
    <p:sldId id="259" r:id="rId9"/>
    <p:sldId id="269" r:id="rId10"/>
    <p:sldId id="268" r:id="rId11"/>
    <p:sldId id="260" r:id="rId12"/>
    <p:sldId id="265" r:id="rId13"/>
    <p:sldId id="263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0F480-F86F-420F-B01B-0F701F7F6423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A77AE-220C-4705-A1DC-DD209E7AD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freedomwatch.org/ukraine-has-improved-its-position-in-media-freedom-index-georgia-in-the-lead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Borders with these countries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ადგილობრივი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მედიასაშუალებები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ქალაქებსა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სოფლად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დისკუსიების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წარმართვის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კუთხით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მნიშვნელოვან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ფუნქციას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ასრულებენ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მათი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მნიშვნელობა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კიდევ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უფრო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იზრდება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ადგილობრივი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თვითმმართველობის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რეფორმის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ფონზე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რომლის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შედეგადაც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ივნისში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დაგეგმილ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ადგილობრივი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თვითმმართველობის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არჩევნებზე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12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ქალაქში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მერის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პირდაპირი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არჩევის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წესი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ამოქმედდება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climates in this small area</a:t>
            </a:r>
          </a:p>
          <a:p>
            <a:r>
              <a:rPr lang="en-US" dirty="0" smtClean="0"/>
              <a:t>Desert and swamp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გასატარებლად.ვარდების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რევოლუციის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წინა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პერიოდში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ნაციონალური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მოძრაობა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წარმოადგენდაერთ-ერთ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მნიშვნელოვან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ძალას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რომელმაც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დაიწყო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მედია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საშუალებების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გამოყენება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საკუთარი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ინტერესების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გასატარებლად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საზოგადოებრივიაზრის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მათი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იდეების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ირგვლივ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ფორმირებისათვის,რამაც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შემდგომში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განაპირობა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მათი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წარმატებები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ვარდების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რევოლუციის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შემდეგნაციონალური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მოძრაობა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გახდა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პარტია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რომელმაც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ხელში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აიღო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მედია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საშუალებების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კონტროლი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რაც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მას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შემდგომი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წლების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განმავლობაშისაშუალებას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აძლევდა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საკუთარი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სურვილებისამებრ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ჩამოეყალიბებინა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ემართა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საზოგადოებრივი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აზრი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პარტიების კუთხით, საინტერესოა, რომ მას-მედისთან ურთიერთობით საქართველოში ძირითადად პარტიის ლიდერები არიან დაკავებული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ka-G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მედიაში გაშუქების კუთხით</a:t>
            </a:r>
          </a:p>
          <a:p>
            <a:pPr rtl="0"/>
            <a:r>
              <a:rPr lang="ka-G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არის ის, რომ სახელისუფლებო ფუნქციების შესრულება, მედია რომელთაც აშუქებს, აღიქმება როგორც ამომრჩეველთა მოზიდვის დამატებით საშუალებად, რაც ოპოზიციურ ძალას არ გააჩნია (ლოგიკურია)</a:t>
            </a:r>
          </a:p>
          <a:p>
            <a:r>
              <a:rPr lang="ka-G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ოპოსიციონერები ამაზე ამბობენ რომ მმართველმა პარტიამ "ადმინისტრაციული რესურსი" გამოიყენა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Yvela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ukmayofiloa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sesabamisad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media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karg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saqmes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aketebs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მედიის თავისუფლების ინდექსი </a:t>
            </a:r>
            <a:r>
              <a:rPr lang="ka-G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გაზომა</a:t>
            </a:r>
            <a:r>
              <a:rPr lang="ka-G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"ინტერნიუს უკრაინამ", აღმოსავლეთ პარტნირობის წევრ ქვეყნებში მომუშავე პარტნიორ ორგანიზაციებთან თანამშრომლობით. მედიის თავისუფლების ინდექსი გამოთვლილია ოთხი მასახიათებლის- პოლიტიკის, პრაქტიკის, სამაუწყებლო, ინტერნეტ და ახალი მედიის, დაჯამებით. კვლევისას მედიის 60 სპეციალისტი გამოიკით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medea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People look</a:t>
            </a:r>
            <a:r>
              <a:rPr lang="en-US" baseline="0" dirty="0" smtClean="0"/>
              <a:t> through eyes of journalists</a:t>
            </a:r>
          </a:p>
          <a:p>
            <a:r>
              <a:rPr lang="en-US" baseline="0" dirty="0" smtClean="0"/>
              <a:t>Agenda setting theory</a:t>
            </a:r>
          </a:p>
          <a:p>
            <a:r>
              <a:rPr lang="ka-GE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უდანაშაულობის პრეზუმფციის დარღვევა, არასრულწლოვანი რესპოდენტების იდენტიფიცირება, ძალოვანი უწყებების პოზიციებისა და ვერსიების გაზიარება, არაეთიკური ეპითეტები, არაკვალიფიციურობა და ზედაპირულობა - ეს არის ის ძირითადი დასკვნები, რაც საქართველოში ადამიანის უფლებათა ცენტრის მონიტორებმა საზოგადოებრივი მაუწყებლის საინფორმაციო გადაცემისა და ბეჭდური მედიის კვლევისას გამოიტანეს.</a:t>
            </a:r>
            <a:r>
              <a:rPr lang="ka-GE" dirty="0" smtClean="0"/>
              <a:t/>
            </a:r>
            <a:br>
              <a:rPr lang="ka-GE" dirty="0" smtClean="0"/>
            </a:br>
            <a:endParaRPr lang="en-US" baseline="0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ახალი ამბების ინდუსტრია ისევ შემთხვევით ფინანსურ</a:t>
            </a:r>
          </a:p>
          <a:p>
            <a:r>
              <a:rPr lang="ka-G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მხარდაჭერას ეყრდნობა– პოლიტიკოსი მფარველებისგან და სხვა არაკომერციული</a:t>
            </a:r>
          </a:p>
          <a:p>
            <a:r>
              <a:rPr lang="ka-G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წყაროებისგან”.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22013 წლის 1 ოქტომბრიდან 2014 წლის 1 მარტამდე პროექტის „საჯარო ინფორმაციის მონაცემთა ბაზა“ ფარგლებში, ინსტიტუტმა 29 ცენტრალურ საჯარო დაწესებულებას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A77AE-220C-4705-A1DC-DD209E7ADA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0A4987A-DA67-49CE-8573-1349EE1DC0F6}" type="datetimeFigureOut">
              <a:rPr lang="en-US" smtClean="0"/>
              <a:pPr/>
              <a:t>1/5/2015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D5270E6-EA1D-44E3-8DAC-DC014EE83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and government in Georgia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657600"/>
            <a:ext cx="5114778" cy="1143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By </a:t>
            </a:r>
            <a:r>
              <a:rPr lang="en-US" dirty="0" err="1" smtClean="0"/>
              <a:t>Natia</a:t>
            </a:r>
            <a:r>
              <a:rPr lang="en-US" dirty="0" smtClean="0"/>
              <a:t> </a:t>
            </a:r>
            <a:r>
              <a:rPr lang="en-US" dirty="0" err="1" smtClean="0"/>
              <a:t>Sirabidze</a:t>
            </a:r>
            <a:endParaRPr lang="en-US" dirty="0" smtClean="0"/>
          </a:p>
          <a:p>
            <a:r>
              <a:rPr lang="en-US" dirty="0" smtClean="0"/>
              <a:t>Head of the Media and PR Department</a:t>
            </a:r>
          </a:p>
          <a:p>
            <a:r>
              <a:rPr lang="en-US" dirty="0" err="1" smtClean="0"/>
              <a:t>Ajara</a:t>
            </a:r>
            <a:r>
              <a:rPr lang="en-US" dirty="0" smtClean="0"/>
              <a:t> Autonomous Republic Government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revenue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Advertisements – uneven market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Sponsorship from local and international investors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Grants – mostly regional media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Obituaries – regional media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Law on free political advertisement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563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Sharing public information</a:t>
            </a:r>
            <a:br>
              <a:rPr lang="en-US" dirty="0" smtClean="0"/>
            </a:br>
            <a:r>
              <a:rPr lang="en-US" dirty="0" smtClean="0"/>
              <a:t>2013-2014</a:t>
            </a:r>
            <a:endParaRPr lang="en-US" dirty="0"/>
          </a:p>
        </p:txBody>
      </p:sp>
      <p:pic>
        <p:nvPicPr>
          <p:cNvPr id="4" name="Содержимое 3" descr="IDFI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48128" y="1956853"/>
            <a:ext cx="7057143" cy="41523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education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universities around the country</a:t>
            </a:r>
          </a:p>
          <a:p>
            <a:r>
              <a:rPr lang="en-US" dirty="0" smtClean="0"/>
              <a:t>17 Training centers</a:t>
            </a:r>
          </a:p>
          <a:p>
            <a:endParaRPr lang="en-US" dirty="0"/>
          </a:p>
        </p:txBody>
      </p:sp>
      <p:pic>
        <p:nvPicPr>
          <p:cNvPr id="4" name="Рисунок 3" descr="axali_7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667000"/>
            <a:ext cx="7943850" cy="361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digital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By 2015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Set Top Boxes for vulnerable families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Some assistance to Media outlets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It will help to raise the coverage of regional media and increase the role of it in society</a:t>
            </a:r>
            <a:endParaRPr lang="en-US" dirty="0"/>
          </a:p>
        </p:txBody>
      </p:sp>
      <p:pic>
        <p:nvPicPr>
          <p:cNvPr id="5" name="Рисунок 4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"/>
            <a:ext cx="43434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57400"/>
            <a:ext cx="8229600" cy="11359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 for your Attention!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9200" y="3048000"/>
            <a:ext cx="6255488" cy="2209800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Georgia</a:t>
            </a:r>
            <a:endParaRPr lang="en-US" dirty="0"/>
          </a:p>
        </p:txBody>
      </p:sp>
      <p:pic>
        <p:nvPicPr>
          <p:cNvPr id="7" name="Содержимое 6" descr="georgia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US" dirty="0" smtClean="0"/>
              <a:t>Georgia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11864"/>
            <a:ext cx="7239000" cy="5465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Ancient country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Unique Alphabet from III BC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Cradle of wine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Diversity of food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Sea and Mountains</a:t>
            </a:r>
          </a:p>
          <a:p>
            <a:endParaRPr lang="en-US" dirty="0"/>
          </a:p>
        </p:txBody>
      </p:sp>
      <p:pic>
        <p:nvPicPr>
          <p:cNvPr id="4" name="Рисунок 3" descr="Rvin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75" y="0"/>
            <a:ext cx="2143125" cy="2133600"/>
          </a:xfrm>
          <a:prstGeom prst="rect">
            <a:avLst/>
          </a:prstGeom>
        </p:spPr>
      </p:pic>
      <p:pic>
        <p:nvPicPr>
          <p:cNvPr id="6" name="Рисунок 5" descr="ge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572000"/>
            <a:ext cx="5943600" cy="2286000"/>
          </a:xfrm>
          <a:prstGeom prst="rect">
            <a:avLst/>
          </a:prstGeom>
        </p:spPr>
      </p:pic>
      <p:pic>
        <p:nvPicPr>
          <p:cNvPr id="5" name="Рисунок 4" descr="foo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1981200"/>
            <a:ext cx="4114800" cy="3086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Georgian media map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First Manuscript dates back to 6</a:t>
            </a:r>
            <a:r>
              <a:rPr lang="en-US" baseline="30000" dirty="0" smtClean="0"/>
              <a:t>th</a:t>
            </a:r>
            <a:r>
              <a:rPr lang="en-US" dirty="0" smtClean="0"/>
              <a:t> century AD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Periodicals since 1918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180 media outlet: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              69 print media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              31 internet media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              36 Radio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              44 TV Station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One public TV station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		        </a:t>
            </a:r>
            <a:endParaRPr lang="en-US" dirty="0"/>
          </a:p>
        </p:txBody>
      </p:sp>
      <p:pic>
        <p:nvPicPr>
          <p:cNvPr id="5" name="Рисунок 4" descr="med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978" y="3733800"/>
            <a:ext cx="4397022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>
            <a:normAutofit/>
          </a:bodyPr>
          <a:lstStyle/>
          <a:p>
            <a:r>
              <a:rPr lang="en-US" dirty="0" smtClean="0"/>
              <a:t>Media role in politics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2003 Rose Revolution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Elections 2012</a:t>
            </a:r>
            <a:endParaRPr lang="en-US" dirty="0"/>
          </a:p>
        </p:txBody>
      </p:sp>
      <p:pic>
        <p:nvPicPr>
          <p:cNvPr id="6" name="Рисунок 5" descr="ocneb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11354"/>
            <a:ext cx="5943600" cy="3646646"/>
          </a:xfrm>
          <a:prstGeom prst="rect">
            <a:avLst/>
          </a:prstGeom>
        </p:spPr>
      </p:pic>
      <p:pic>
        <p:nvPicPr>
          <p:cNvPr id="5" name="Рисунок 4" descr="rose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4188941"/>
            <a:ext cx="3200400" cy="2669059"/>
          </a:xfrm>
          <a:prstGeom prst="rect">
            <a:avLst/>
          </a:prstGeom>
        </p:spPr>
      </p:pic>
      <p:pic>
        <p:nvPicPr>
          <p:cNvPr id="4" name="Рисунок 3" descr="ros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2400" y="1143000"/>
            <a:ext cx="41656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/>
          <a:lstStyle/>
          <a:p>
            <a:r>
              <a:rPr lang="en-US" dirty="0" smtClean="0"/>
              <a:t>Media and political parties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Around 40 active parties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Mostly political leaders are covered in media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Government gets coverage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Opposition gets coverage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ALL ARE DISPLEASED AND CRITISIZE MEDIA,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HENCE MEDIA DOES IT WORK!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Georgian media 1</a:t>
            </a:r>
            <a:r>
              <a:rPr lang="en-US" baseline="30000" dirty="0" smtClean="0"/>
              <a:t>st</a:t>
            </a:r>
            <a:r>
              <a:rPr lang="en-US" dirty="0" smtClean="0"/>
              <a:t> in freedom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2743200" cy="531273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Eastern</a:t>
            </a:r>
          </a:p>
          <a:p>
            <a:pPr>
              <a:buNone/>
            </a:pPr>
            <a:r>
              <a:rPr lang="en-US" dirty="0" smtClean="0"/>
              <a:t>Partnership</a:t>
            </a:r>
          </a:p>
          <a:p>
            <a:pPr>
              <a:buNone/>
            </a:pPr>
            <a:r>
              <a:rPr lang="en-US" dirty="0" smtClean="0"/>
              <a:t>Countries were</a:t>
            </a:r>
          </a:p>
          <a:p>
            <a:pPr>
              <a:buNone/>
            </a:pPr>
            <a:r>
              <a:rPr lang="en-US" dirty="0" smtClean="0"/>
              <a:t>surveyed</a:t>
            </a:r>
            <a:endParaRPr lang="en-US" dirty="0"/>
          </a:p>
        </p:txBody>
      </p:sp>
      <p:pic>
        <p:nvPicPr>
          <p:cNvPr id="4" name="Рисунок 3" descr="fre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9450" y="895350"/>
            <a:ext cx="5924550" cy="5962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Media regulations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Constitution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Freedom of Information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Law on Broadcasting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Copyright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Law on Advertisement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Georgian Charter of Journalistic Ethics </a:t>
            </a:r>
          </a:p>
          <a:p>
            <a:endParaRPr lang="en-US" dirty="0"/>
          </a:p>
        </p:txBody>
      </p:sp>
      <p:pic>
        <p:nvPicPr>
          <p:cNvPr id="4" name="Рисунок 3" descr="mede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524000"/>
            <a:ext cx="4572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>
            <a:normAutofit/>
          </a:bodyPr>
          <a:lstStyle/>
          <a:p>
            <a:r>
              <a:rPr lang="en-US" dirty="0" smtClean="0"/>
              <a:t>Problems identified in media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Presumption of Innocence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Identifying underage respondents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Sharing positions of enforcement bodies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No ethical epithets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Superficial coverage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1702</TotalTime>
  <Words>465</Words>
  <Application>Microsoft Office PowerPoint</Application>
  <PresentationFormat>Экран (4:3)</PresentationFormat>
  <Paragraphs>99</Paragraphs>
  <Slides>14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Media and government in Georgia</vt:lpstr>
      <vt:lpstr>Georgia</vt:lpstr>
      <vt:lpstr>Georgia</vt:lpstr>
      <vt:lpstr>Georgian media map</vt:lpstr>
      <vt:lpstr>Media role in politics</vt:lpstr>
      <vt:lpstr>Media and political parties</vt:lpstr>
      <vt:lpstr>Georgian media 1st in freedom</vt:lpstr>
      <vt:lpstr>Media regulations</vt:lpstr>
      <vt:lpstr>Problems identified in media</vt:lpstr>
      <vt:lpstr>Sources of revenue</vt:lpstr>
      <vt:lpstr>Sharing public information 2013-2014</vt:lpstr>
      <vt:lpstr>Media education</vt:lpstr>
      <vt:lpstr>Becoming digital</vt:lpstr>
      <vt:lpstr>Thank you for your Attention!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and government in Georgia</dc:title>
  <dc:creator>Admin</dc:creator>
  <cp:lastModifiedBy>Admin</cp:lastModifiedBy>
  <cp:revision>8</cp:revision>
  <dcterms:created xsi:type="dcterms:W3CDTF">2014-10-10T05:36:20Z</dcterms:created>
  <dcterms:modified xsi:type="dcterms:W3CDTF">2015-01-05T05:45:05Z</dcterms:modified>
</cp:coreProperties>
</file>